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1pPr>
    <a:lvl2pPr marL="2403546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2pPr>
    <a:lvl3pPr marL="4807092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3pPr>
    <a:lvl4pPr marL="7210638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4pPr>
    <a:lvl5pPr marL="9614184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5pPr>
    <a:lvl6pPr marL="12017731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6pPr>
    <a:lvl7pPr marL="14421277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7pPr>
    <a:lvl8pPr marL="16824823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8pPr>
    <a:lvl9pPr marL="19228369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6128">
          <p15:clr>
            <a:srgbClr val="A4A3A4"/>
          </p15:clr>
        </p15:guide>
        <p15:guide id="3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2D72"/>
    <a:srgbClr val="FFD96E"/>
    <a:srgbClr val="264162"/>
    <a:srgbClr val="D93230"/>
    <a:srgbClr val="152043"/>
    <a:srgbClr val="CED84A"/>
    <a:srgbClr val="3C669A"/>
    <a:srgbClr val="4B7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59"/>
    <p:restoredTop sz="99215" autoAdjust="0"/>
  </p:normalViewPr>
  <p:slideViewPr>
    <p:cSldViewPr snapToGrid="0" snapToObjects="1">
      <p:cViewPr varScale="1">
        <p:scale>
          <a:sx n="25" d="100"/>
          <a:sy n="25" d="100"/>
        </p:scale>
        <p:origin x="1920" y="208"/>
      </p:cViewPr>
      <p:guideLst>
        <p:guide orient="horz" pos="10368"/>
        <p:guide pos="1612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erek:Desktop:Experimental%20data:ZY's%20Sutent%20vs.%20V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72449619601401"/>
          <c:y val="5.7222375804997297E-2"/>
          <c:w val="0.74466515897765995"/>
          <c:h val="0.71598789734616497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6634840"/>
        <c:axId val="-2118957832"/>
      </c:lineChart>
      <c:catAx>
        <c:axId val="2136634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Dose (nM)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118957832"/>
        <c:crosses val="autoZero"/>
        <c:auto val="1"/>
        <c:lblAlgn val="ctr"/>
        <c:lblOffset val="100"/>
        <c:noMultiLvlLbl val="0"/>
      </c:catAx>
      <c:valAx>
        <c:axId val="-21189578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/>
                  <a:t>Viable cells (95% CI)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136634840"/>
        <c:crosses val="autoZero"/>
        <c:crossBetween val="between"/>
        <c:majorUnit val="250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D340C-BDE4-E54E-B734-EE1F2C47AC1E}" type="datetimeFigureOut">
              <a:rPr lang="en-US" smtClean="0"/>
              <a:t>3/8/24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1765A-9E3A-104A-BCE9-BF2BBD62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7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03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0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10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614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C4CA-94A1-834E-A2BA-CE4D58E93A41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06D-23CD-0545-AB49-68006C960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1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C4CA-94A1-834E-A2BA-CE4D58E93A41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06D-23CD-0545-AB49-68006C960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9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8201320" y="6324600"/>
            <a:ext cx="55298343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91067" y="6324600"/>
            <a:ext cx="165178737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C4CA-94A1-834E-A2BA-CE4D58E93A41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06D-23CD-0545-AB49-68006C960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1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C4CA-94A1-834E-A2BA-CE4D58E93A41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06D-23CD-0545-AB49-68006C960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01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2"/>
            <a:ext cx="37307520" cy="6537960"/>
          </a:xfrm>
        </p:spPr>
        <p:txBody>
          <a:bodyPr anchor="t"/>
          <a:lstStyle>
            <a:lvl1pPr algn="l">
              <a:defRPr sz="21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8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403546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2pPr>
            <a:lvl3pPr marL="4807092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2106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61418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C4CA-94A1-834E-A2BA-CE4D58E93A41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06D-23CD-0545-AB49-68006C960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3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91064" y="36865560"/>
            <a:ext cx="110238537" cy="10427970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261124" y="36865560"/>
            <a:ext cx="110238543" cy="10427970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C4CA-94A1-834E-A2BA-CE4D58E93A41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06D-23CD-0545-AB49-68006C960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3" cy="307085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3" cy="1896618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C4CA-94A1-834E-A2BA-CE4D58E93A41}" type="datetimeFigureOut">
              <a:rPr lang="en-US" smtClean="0"/>
              <a:t>3/8/24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06D-23CD-0545-AB49-68006C960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3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C4CA-94A1-834E-A2BA-CE4D58E93A41}" type="datetimeFigureOut">
              <a:rPr lang="en-US" smtClean="0"/>
              <a:t>3/8/24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06D-23CD-0545-AB49-68006C960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8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C4CA-94A1-834E-A2BA-CE4D58E93A41}" type="datetimeFigureOut">
              <a:rPr lang="en-US" smtClean="0"/>
              <a:t>3/8/24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06D-23CD-0545-AB49-68006C960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4" y="1310640"/>
            <a:ext cx="14439903" cy="557784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6800"/>
            </a:lvl1pPr>
            <a:lvl2pPr>
              <a:defRPr sz="14700"/>
            </a:lvl2pPr>
            <a:lvl3pPr>
              <a:defRPr sz="126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4" y="6888483"/>
            <a:ext cx="14439903" cy="22517102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C4CA-94A1-834E-A2BA-CE4D58E93A41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06D-23CD-0545-AB49-68006C960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4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2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6800"/>
            </a:lvl1pPr>
            <a:lvl2pPr marL="2403546" indent="0">
              <a:buNone/>
              <a:defRPr sz="14700"/>
            </a:lvl2pPr>
            <a:lvl3pPr marL="4807092" indent="0">
              <a:buNone/>
              <a:defRPr sz="12600"/>
            </a:lvl3pPr>
            <a:lvl4pPr marL="7210638" indent="0">
              <a:buNone/>
              <a:defRPr sz="10500"/>
            </a:lvl4pPr>
            <a:lvl5pPr marL="9614184" indent="0">
              <a:buNone/>
              <a:defRPr sz="10500"/>
            </a:lvl5pPr>
            <a:lvl6pPr marL="12017731" indent="0">
              <a:buNone/>
              <a:defRPr sz="10500"/>
            </a:lvl6pPr>
            <a:lvl7pPr marL="14421277" indent="0">
              <a:buNone/>
              <a:defRPr sz="10500"/>
            </a:lvl7pPr>
            <a:lvl8pPr marL="16824823" indent="0">
              <a:buNone/>
              <a:defRPr sz="10500"/>
            </a:lvl8pPr>
            <a:lvl9pPr marL="19228369" indent="0">
              <a:buNone/>
              <a:defRPr sz="10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2"/>
            <a:ext cx="26334720" cy="3863338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C4CA-94A1-834E-A2BA-CE4D58E93A41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B06D-23CD-0545-AB49-68006C960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6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80709" tIns="240355" rIns="480709" bIns="24035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80709" tIns="240355" rIns="480709" bIns="24035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4C4CA-94A1-834E-A2BA-CE4D58E93A41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FB06D-23CD-0545-AB49-68006C960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03546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2403546" rtl="0" eaLnBrk="1" latinLnBrk="0" hangingPunct="1">
        <a:spcBef>
          <a:spcPct val="20000"/>
        </a:spcBef>
        <a:buFont typeface="Arial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2403546" rtl="0" eaLnBrk="1" latinLnBrk="0" hangingPunct="1">
        <a:spcBef>
          <a:spcPct val="20000"/>
        </a:spcBef>
        <a:buFont typeface="Arial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2403546" rtl="0" eaLnBrk="1" latinLnBrk="0" hangingPunct="1">
        <a:spcBef>
          <a:spcPct val="20000"/>
        </a:spcBef>
        <a:buFont typeface="Arial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2403546" rtl="0" eaLnBrk="1" latinLnBrk="0" hangingPunct="1">
        <a:spcBef>
          <a:spcPct val="20000"/>
        </a:spcBef>
        <a:buFont typeface="Arial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2403546" rtl="0" eaLnBrk="1" latinLnBrk="0" hangingPunct="1">
        <a:spcBef>
          <a:spcPct val="20000"/>
        </a:spcBef>
        <a:buFont typeface="Arial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"/>
            <a:ext cx="43891200" cy="6203875"/>
          </a:xfrm>
          <a:prstGeom prst="rect">
            <a:avLst/>
          </a:prstGeom>
          <a:solidFill>
            <a:srgbClr val="002D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06886" y="1430093"/>
            <a:ext cx="3180295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2403546" rtl="0" eaLnBrk="1" latinLnBrk="0" hangingPunct="1">
              <a:spcBef>
                <a:spcPct val="0"/>
              </a:spcBef>
              <a:buNone/>
              <a:defRPr sz="23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Main Title</a:t>
            </a:r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2757399" y="3017755"/>
            <a:ext cx="38376403" cy="1224068"/>
          </a:xfrm>
          <a:prstGeom prst="rect">
            <a:avLst/>
          </a:prstGeom>
        </p:spPr>
        <p:txBody>
          <a:bodyPr vert="horz" wrap="square" lIns="480709" tIns="240355" rIns="480709" bIns="240355" rtlCol="0" anchor="ctr">
            <a:spAutoFit/>
          </a:bodyPr>
          <a:lstStyle>
            <a:defPPr>
              <a:defRPr lang="en-US"/>
            </a:defPPr>
            <a:lvl1pPr marL="0" algn="r" defTabSz="2403546" rtl="0" eaLnBrk="1" latinLnBrk="0" hangingPunct="1">
              <a:defRPr sz="6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403546" algn="l" defTabSz="2403546" rtl="0" eaLnBrk="1" latinLnBrk="0" hangingPunct="1"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07092" algn="l" defTabSz="2403546" rtl="0" eaLnBrk="1" latinLnBrk="0" hangingPunct="1"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10638" algn="l" defTabSz="2403546" rtl="0" eaLnBrk="1" latinLnBrk="0" hangingPunct="1"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614184" algn="l" defTabSz="2403546" rtl="0" eaLnBrk="1" latinLnBrk="0" hangingPunct="1"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17731" algn="l" defTabSz="2403546" rtl="0" eaLnBrk="1" latinLnBrk="0" hangingPunct="1"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21277" algn="l" defTabSz="2403546" rtl="0" eaLnBrk="1" latinLnBrk="0" hangingPunct="1"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24823" algn="l" defTabSz="2403546" rtl="0" eaLnBrk="1" latinLnBrk="0" hangingPunct="1"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28369" algn="l" defTabSz="2403546" rtl="0" eaLnBrk="1" latinLnBrk="0" hangingPunct="1"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Student/Faculty/Researcher Names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84399" y="4384438"/>
            <a:ext cx="43891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Johns Hopkins University | Whiting School of Engineering | Baltimore, MD</a:t>
            </a:r>
          </a:p>
          <a:p>
            <a:pPr algn="ctr"/>
            <a:r>
              <a:rPr lang="en-US" sz="39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Design Day 2018</a:t>
            </a:r>
            <a:endParaRPr lang="en-US"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6058" y="7667680"/>
            <a:ext cx="1215929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dirty="0">
                <a:latin typeface="Arial" charset="0"/>
                <a:ea typeface="Arial" charset="0"/>
                <a:cs typeface="Arial" charset="0"/>
              </a:rPr>
              <a:t>TEXT</a:t>
            </a:r>
          </a:p>
          <a:p>
            <a:endParaRPr lang="en-US" sz="3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 Placeholder 20"/>
          <p:cNvSpPr>
            <a:spLocks noGrp="1"/>
          </p:cNvSpPr>
          <p:nvPr/>
        </p:nvSpPr>
        <p:spPr>
          <a:xfrm>
            <a:off x="566058" y="15164811"/>
            <a:ext cx="12159297" cy="833182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 algn="l" defTabSz="2507943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49043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75598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534809" indent="-359211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796053" indent="-261244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700" kern="1200" dirty="0"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66058" y="14351635"/>
            <a:ext cx="12159297" cy="812800"/>
          </a:xfrm>
          <a:prstGeom prst="rect">
            <a:avLst/>
          </a:prstGeom>
          <a:solidFill>
            <a:srgbClr val="002D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/>
          </a:p>
        </p:txBody>
      </p:sp>
      <p:sp>
        <p:nvSpPr>
          <p:cNvPr id="16" name="TextBox 15"/>
          <p:cNvSpPr txBox="1"/>
          <p:nvPr/>
        </p:nvSpPr>
        <p:spPr>
          <a:xfrm>
            <a:off x="5419865" y="14306419"/>
            <a:ext cx="317808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Objectives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6058" y="6719759"/>
            <a:ext cx="12159297" cy="812800"/>
          </a:xfrm>
          <a:prstGeom prst="rect">
            <a:avLst/>
          </a:prstGeom>
          <a:solidFill>
            <a:srgbClr val="002D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/>
          </a:p>
        </p:txBody>
      </p:sp>
      <p:sp>
        <p:nvSpPr>
          <p:cNvPr id="20" name="TextBox 19"/>
          <p:cNvSpPr txBox="1"/>
          <p:nvPr/>
        </p:nvSpPr>
        <p:spPr>
          <a:xfrm>
            <a:off x="5195106" y="6676221"/>
            <a:ext cx="353531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Introduction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66058" y="18297318"/>
            <a:ext cx="12159297" cy="812800"/>
          </a:xfrm>
          <a:prstGeom prst="rect">
            <a:avLst/>
          </a:prstGeom>
          <a:solidFill>
            <a:srgbClr val="002D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/>
          </a:p>
        </p:txBody>
      </p:sp>
      <p:sp>
        <p:nvSpPr>
          <p:cNvPr id="23" name="TextBox 22"/>
          <p:cNvSpPr txBox="1"/>
          <p:nvPr/>
        </p:nvSpPr>
        <p:spPr>
          <a:xfrm>
            <a:off x="3996482" y="18257748"/>
            <a:ext cx="667119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Materials and Methods</a:t>
            </a:r>
          </a:p>
          <a:p>
            <a:endParaRPr lang="en-US" sz="5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Text Placeholder 9"/>
          <p:cNvSpPr>
            <a:spLocks noGrp="1"/>
          </p:cNvSpPr>
          <p:nvPr/>
        </p:nvSpPr>
        <p:spPr>
          <a:xfrm>
            <a:off x="566058" y="19097018"/>
            <a:ext cx="12159297" cy="1516446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 algn="l" defTabSz="2507943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49043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75598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534809" indent="-359211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796053" indent="-261244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700" kern="1200" dirty="0">
                <a:latin typeface="Arial" charset="0"/>
                <a:ea typeface="Arial" charset="0"/>
                <a:cs typeface="Arial" charset="0"/>
              </a:rPr>
              <a:t>TEXT</a:t>
            </a:r>
            <a:endParaRPr lang="en-US" sz="3700" dirty="0">
              <a:latin typeface="Arial" charset="0"/>
              <a:ea typeface="Arial" charset="0"/>
              <a:cs typeface="Arial" charset="0"/>
            </a:endParaRPr>
          </a:p>
          <a:p>
            <a:endParaRPr lang="en-US" sz="3700" kern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3180990" y="6719762"/>
            <a:ext cx="30160925" cy="837391"/>
          </a:xfrm>
          <a:prstGeom prst="rect">
            <a:avLst/>
          </a:prstGeom>
          <a:solidFill>
            <a:srgbClr val="002D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/>
          </a:p>
        </p:txBody>
      </p:sp>
      <p:sp>
        <p:nvSpPr>
          <p:cNvPr id="32" name="TextBox 31"/>
          <p:cNvSpPr txBox="1"/>
          <p:nvPr/>
        </p:nvSpPr>
        <p:spPr>
          <a:xfrm>
            <a:off x="27317896" y="6674707"/>
            <a:ext cx="232273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Results</a:t>
            </a:r>
          </a:p>
          <a:p>
            <a:endParaRPr lang="en-US" sz="5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67" name="Chart 66"/>
          <p:cNvGraphicFramePr/>
          <p:nvPr>
            <p:extLst>
              <p:ext uri="{D42A27DB-BD31-4B8C-83A1-F6EECF244321}">
                <p14:modId xmlns:p14="http://schemas.microsoft.com/office/powerpoint/2010/main" val="1225115955"/>
              </p:ext>
            </p:extLst>
          </p:nvPr>
        </p:nvGraphicFramePr>
        <p:xfrm>
          <a:off x="13398711" y="7824972"/>
          <a:ext cx="4692897" cy="413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1" name="Rectangle 310"/>
          <p:cNvSpPr/>
          <p:nvPr/>
        </p:nvSpPr>
        <p:spPr>
          <a:xfrm>
            <a:off x="30881275" y="28837998"/>
            <a:ext cx="12436448" cy="812800"/>
          </a:xfrm>
          <a:prstGeom prst="rect">
            <a:avLst/>
          </a:prstGeom>
          <a:solidFill>
            <a:srgbClr val="002D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/>
          </a:p>
        </p:txBody>
      </p:sp>
      <p:sp>
        <p:nvSpPr>
          <p:cNvPr id="312" name="TextBox 311"/>
          <p:cNvSpPr txBox="1"/>
          <p:nvPr/>
        </p:nvSpPr>
        <p:spPr>
          <a:xfrm>
            <a:off x="35722882" y="28741983"/>
            <a:ext cx="29316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Conclusion</a:t>
            </a:r>
          </a:p>
          <a:p>
            <a:endParaRPr lang="en-US" sz="5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3" name="Text Placeholder 20"/>
          <p:cNvSpPr>
            <a:spLocks noGrp="1"/>
          </p:cNvSpPr>
          <p:nvPr/>
        </p:nvSpPr>
        <p:spPr>
          <a:xfrm>
            <a:off x="30951707" y="29634031"/>
            <a:ext cx="12390207" cy="2882974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 algn="l" defTabSz="2507943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49043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75598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534809" indent="-359211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796053" indent="-261244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700" dirty="0">
                <a:latin typeface="Arial" charset="0"/>
                <a:ea typeface="Arial" charset="0"/>
                <a:cs typeface="Arial" charset="0"/>
              </a:rPr>
              <a:t>Text</a:t>
            </a:r>
          </a:p>
          <a:p>
            <a:endParaRPr lang="en-US" sz="3700" kern="1200" dirty="0">
              <a:latin typeface="Arial" charset="0"/>
              <a:ea typeface="Arial" charset="0"/>
              <a:cs typeface="Arial" charset="0"/>
            </a:endParaRPr>
          </a:p>
          <a:p>
            <a:endParaRPr lang="en-US" sz="3700" dirty="0">
              <a:latin typeface="Arial" charset="0"/>
              <a:ea typeface="Arial" charset="0"/>
              <a:cs typeface="Arial" charset="0"/>
            </a:endParaRPr>
          </a:p>
          <a:p>
            <a:endParaRPr lang="en-US" sz="3700" kern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13444292" y="12199279"/>
            <a:ext cx="1722864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b="1" dirty="0">
                <a:latin typeface="Arial" charset="0"/>
                <a:ea typeface="Arial" charset="0"/>
                <a:cs typeface="Arial" charset="0"/>
              </a:rPr>
              <a:t>Figure 1—Title</a:t>
            </a:r>
          </a:p>
          <a:p>
            <a:r>
              <a:rPr lang="en-US" sz="3000" dirty="0">
                <a:latin typeface="Arial" charset="0"/>
                <a:ea typeface="Arial" charset="0"/>
                <a:cs typeface="Arial" charset="0"/>
              </a:rPr>
              <a:t>Text</a:t>
            </a:r>
          </a:p>
          <a:p>
            <a:endParaRPr lang="en-US" sz="3200" dirty="0">
              <a:latin typeface="Arial" charset="0"/>
              <a:ea typeface="Arial" charset="0"/>
              <a:cs typeface="Arial" charset="0"/>
            </a:endParaRPr>
          </a:p>
          <a:p>
            <a:endParaRPr lang="en-US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13486667" y="20456501"/>
            <a:ext cx="171862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b="1" dirty="0">
                <a:latin typeface="Arial" charset="0"/>
                <a:ea typeface="Arial" charset="0"/>
                <a:cs typeface="Arial" charset="0"/>
              </a:rPr>
              <a:t>Figure 2—Title</a:t>
            </a:r>
            <a:endParaRPr lang="en-US" sz="37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3200" dirty="0">
                <a:latin typeface="Arial" charset="0"/>
                <a:ea typeface="Arial" charset="0"/>
                <a:cs typeface="Arial" charset="0"/>
              </a:rPr>
              <a:t>Text</a:t>
            </a:r>
          </a:p>
          <a:p>
            <a:endParaRPr lang="en-US" sz="3200" dirty="0">
              <a:latin typeface="Arial" charset="0"/>
              <a:ea typeface="Arial" charset="0"/>
              <a:cs typeface="Arial" charset="0"/>
            </a:endParaRPr>
          </a:p>
          <a:p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13459121" y="28026676"/>
            <a:ext cx="1671275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b="1" dirty="0">
                <a:latin typeface="Arial" charset="0"/>
                <a:ea typeface="Arial" charset="0"/>
                <a:cs typeface="Arial" charset="0"/>
              </a:rPr>
              <a:t>Figure 3—Title</a:t>
            </a:r>
          </a:p>
          <a:p>
            <a:r>
              <a:rPr lang="en-US" sz="3000" dirty="0">
                <a:latin typeface="Arial" charset="0"/>
                <a:ea typeface="Arial" charset="0"/>
                <a:cs typeface="Arial" charset="0"/>
              </a:rPr>
              <a:t>Text</a:t>
            </a:r>
          </a:p>
          <a:p>
            <a:endParaRPr lang="en-US" sz="3200" dirty="0">
              <a:latin typeface="Arial" charset="0"/>
              <a:ea typeface="Arial" charset="0"/>
              <a:cs typeface="Arial" charset="0"/>
            </a:endParaRPr>
          </a:p>
          <a:p>
            <a:endParaRPr lang="en-US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4" name="TextBox 333"/>
          <p:cNvSpPr txBox="1"/>
          <p:nvPr/>
        </p:nvSpPr>
        <p:spPr>
          <a:xfrm>
            <a:off x="31217811" y="17327199"/>
            <a:ext cx="117523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Figure 4 _ Title</a:t>
            </a:r>
          </a:p>
          <a:p>
            <a:r>
              <a:rPr lang="en-US" sz="3200" dirty="0">
                <a:latin typeface="Arial" charset="0"/>
                <a:ea typeface="Arial" charset="0"/>
                <a:cs typeface="Arial" charset="0"/>
              </a:rPr>
              <a:t>Text</a:t>
            </a:r>
          </a:p>
          <a:p>
            <a:endParaRPr lang="en-US" sz="3200" dirty="0">
              <a:latin typeface="Arial" charset="0"/>
              <a:ea typeface="Arial" charset="0"/>
              <a:cs typeface="Arial" charset="0"/>
            </a:endParaRPr>
          </a:p>
          <a:p>
            <a:endParaRPr lang="en-US" sz="3200" dirty="0">
              <a:latin typeface="Arial" charset="0"/>
              <a:ea typeface="Arial" charset="0"/>
              <a:cs typeface="Arial" charset="0"/>
            </a:endParaRPr>
          </a:p>
          <a:p>
            <a:endParaRPr lang="en-US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8" name="TextBox 347"/>
          <p:cNvSpPr txBox="1"/>
          <p:nvPr/>
        </p:nvSpPr>
        <p:spPr>
          <a:xfrm>
            <a:off x="31217811" y="26072661"/>
            <a:ext cx="1175233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charset="0"/>
                <a:ea typeface="Arial" charset="0"/>
                <a:cs typeface="Arial" charset="0"/>
              </a:rPr>
              <a:t>Figure 5 –  Title</a:t>
            </a:r>
          </a:p>
          <a:p>
            <a:r>
              <a:rPr lang="en-US" sz="3200" dirty="0">
                <a:latin typeface="Arial" charset="0"/>
                <a:ea typeface="Arial" charset="0"/>
                <a:cs typeface="Arial" charset="0"/>
              </a:rPr>
              <a:t>Text</a:t>
            </a:r>
          </a:p>
          <a:p>
            <a:endParaRPr lang="en-US" sz="3200" dirty="0">
              <a:latin typeface="Arial" charset="0"/>
              <a:ea typeface="Arial" charset="0"/>
              <a:cs typeface="Arial" charset="0"/>
            </a:endParaRPr>
          </a:p>
          <a:p>
            <a:endParaRPr lang="en-US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180991" y="7667681"/>
            <a:ext cx="17605527" cy="7824808"/>
          </a:xfrm>
          <a:prstGeom prst="rect">
            <a:avLst/>
          </a:prstGeom>
          <a:noFill/>
          <a:ln w="38100" cmpd="sng">
            <a:solidFill>
              <a:srgbClr val="17375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ectangle 339"/>
          <p:cNvSpPr/>
          <p:nvPr/>
        </p:nvSpPr>
        <p:spPr>
          <a:xfrm>
            <a:off x="13180989" y="15598532"/>
            <a:ext cx="17605526" cy="7732643"/>
          </a:xfrm>
          <a:prstGeom prst="rect">
            <a:avLst/>
          </a:prstGeom>
          <a:noFill/>
          <a:ln w="38100" cmpd="sng">
            <a:solidFill>
              <a:srgbClr val="17375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/>
        </p:nvSpPr>
        <p:spPr>
          <a:xfrm>
            <a:off x="13180990" y="23441600"/>
            <a:ext cx="17605527" cy="8863170"/>
          </a:xfrm>
          <a:prstGeom prst="rect">
            <a:avLst/>
          </a:prstGeom>
          <a:noFill/>
          <a:ln w="38100" cmpd="sng">
            <a:solidFill>
              <a:srgbClr val="17375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/>
          <p:nvPr/>
        </p:nvSpPr>
        <p:spPr>
          <a:xfrm>
            <a:off x="30881276" y="7667407"/>
            <a:ext cx="12436449" cy="13937886"/>
          </a:xfrm>
          <a:prstGeom prst="rect">
            <a:avLst/>
          </a:prstGeom>
          <a:noFill/>
          <a:ln w="38100" cmpd="sng">
            <a:solidFill>
              <a:srgbClr val="17375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ectangle 354"/>
          <p:cNvSpPr/>
          <p:nvPr/>
        </p:nvSpPr>
        <p:spPr>
          <a:xfrm>
            <a:off x="30880670" y="21714567"/>
            <a:ext cx="12436449" cy="7022025"/>
          </a:xfrm>
          <a:prstGeom prst="rect">
            <a:avLst/>
          </a:prstGeom>
          <a:noFill/>
          <a:ln w="38100" cmpd="sng">
            <a:solidFill>
              <a:srgbClr val="17375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 descr="whiting.logo.large.horizontal.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2882" y="1146305"/>
            <a:ext cx="8083919" cy="346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35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8CE61AF9-F091-CE4B-BAE0-77C46F92C98F}" vid="{F96601E1-8709-F848-825D-2FD9D06E58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70</Words>
  <Application>Microsoft Macintosh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Martine Richards</dc:creator>
  <cp:lastModifiedBy>Martine Richards</cp:lastModifiedBy>
  <cp:revision>1</cp:revision>
  <dcterms:created xsi:type="dcterms:W3CDTF">2024-03-08T15:26:05Z</dcterms:created>
  <dcterms:modified xsi:type="dcterms:W3CDTF">2024-03-08T15:26:47Z</dcterms:modified>
</cp:coreProperties>
</file>